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A0DEBA5-1032-4347-86FE-93DF7F14A564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0"/>
            <a:ext cx="12192000" cy="762000"/>
          </a:xfrm>
          <a:prstGeom prst="rect">
            <a:avLst/>
          </a:prstGeom>
          <a:solidFill>
            <a:srgbClr val="1C1C1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423658"/>
            <a:ext cx="12192000" cy="434341"/>
          </a:xfrm>
          <a:prstGeom prst="rect">
            <a:avLst/>
          </a:prstGeom>
          <a:solidFill>
            <a:srgbClr val="1C1C1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6377940"/>
            <a:ext cx="12192000" cy="45719"/>
          </a:xfrm>
          <a:prstGeom prst="rect">
            <a:avLst/>
          </a:prstGeom>
          <a:solidFill>
            <a:srgbClr val="FFD03B"/>
          </a:solidFill>
          <a:ln w="9525" cap="flat" cmpd="sng" algn="ctr">
            <a:solidFill>
              <a:srgbClr val="FFD03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732449"/>
            <a:ext cx="12192000" cy="45719"/>
          </a:xfrm>
          <a:prstGeom prst="rect">
            <a:avLst/>
          </a:prstGeom>
          <a:solidFill>
            <a:srgbClr val="FFD03B"/>
          </a:solidFill>
          <a:ln w="9525" cap="flat" cmpd="sng" algn="ctr">
            <a:solidFill>
              <a:srgbClr val="FFD03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48" y="24760"/>
            <a:ext cx="2152304" cy="68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0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87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70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0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2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39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45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43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46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3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85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B12A1-79B0-4BBD-A97B-4051CEFA9B16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B7B71-71FC-4D32-BE6F-453387F82B6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42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191211"/>
              </p:ext>
            </p:extLst>
          </p:nvPr>
        </p:nvGraphicFramePr>
        <p:xfrm>
          <a:off x="199492" y="5617417"/>
          <a:ext cx="10399529" cy="639828"/>
        </p:xfrm>
        <a:graphic>
          <a:graphicData uri="http://schemas.openxmlformats.org/drawingml/2006/table">
            <a:tbl>
              <a:tblPr/>
              <a:tblGrid>
                <a:gridCol w="155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5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58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2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733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Artikel</a:t>
                      </a:r>
                    </a:p>
                  </a:txBody>
                  <a:tcPr marL="91428" marR="91428"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Beschreibung</a:t>
                      </a:r>
                    </a:p>
                  </a:txBody>
                  <a:tcPr marL="91428" marR="91428"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Preis o.MwSt.</a:t>
                      </a:r>
                    </a:p>
                  </a:txBody>
                  <a:tcPr marL="91428" marR="91428"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</a:t>
                      </a:r>
                    </a:p>
                  </a:txBody>
                  <a:tcPr marL="91428" marR="91428"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EAN-Code</a:t>
                      </a:r>
                    </a:p>
                  </a:txBody>
                  <a:tcPr marL="91428" marR="91428"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4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DW088CG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28" marR="91428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DW088CG Kreuzlinien-Laser Grün</a:t>
                      </a:r>
                    </a:p>
                  </a:txBody>
                  <a:tcPr marL="91428" marR="91428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€ 199,00</a:t>
                      </a:r>
                    </a:p>
                  </a:txBody>
                  <a:tcPr marL="91428" marR="91428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8" marR="91428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5035048669600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-98625" y="831195"/>
            <a:ext cx="5925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 088 CG Kreuzlinien-Laser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1286" y="1469343"/>
            <a:ext cx="61025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Exakte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selbstnivellierende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Kreuzlinienpprojizierung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Horizomtale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vertikale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Selbstnivellierung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±4°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Kompatibel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Detektor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DE0892G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reichweite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Metern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Tasten-Bedienung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Batterieanzeige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einfache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Handhabung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Leicht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positionierbare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Magnetwinkel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einfachen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Befestigung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Metallflächen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Robustes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feuchtigkeitsgeschütztes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vollgummiertes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Gehäuse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Einsatzs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unter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schweren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Bedienungen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praktischem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Batteriebetrieb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über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Stunden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Laufzeit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031D27-0F24-418E-B2F3-CE3AC82E6B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6381" y="1935119"/>
            <a:ext cx="2441128" cy="20503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177E00-B5B2-43DA-A1F1-D1300F9C37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7" y="1240583"/>
            <a:ext cx="2859531" cy="3135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8B1537-9A25-4ED5-AAB2-525758B6F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883437"/>
            <a:ext cx="2762656" cy="1483764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1B5CA15A-525F-49AF-BC98-D353FB7A16EB}"/>
              </a:ext>
            </a:extLst>
          </p:cNvPr>
          <p:cNvSpPr/>
          <p:nvPr/>
        </p:nvSpPr>
        <p:spPr>
          <a:xfrm>
            <a:off x="199492" y="4308093"/>
            <a:ext cx="39842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Serienmäßiger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Lieferumfang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 x LR 6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Batterien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Wandhalterung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Transportkoffer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465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Breitbild</PresentationFormat>
  <Paragraphs>22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Tareen, Sara</dc:creator>
  <cp:lastModifiedBy>Weimer, Pia</cp:lastModifiedBy>
  <cp:revision>30</cp:revision>
  <dcterms:created xsi:type="dcterms:W3CDTF">2017-08-24T07:51:46Z</dcterms:created>
  <dcterms:modified xsi:type="dcterms:W3CDTF">2018-08-20T09:34:10Z</dcterms:modified>
</cp:coreProperties>
</file>