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0688638" cy="7562850"/>
  <p:notesSz cx="6797675" cy="9926638"/>
  <p:defaultTextStyle>
    <a:defPPr>
      <a:defRPr lang="en-US"/>
    </a:defPPr>
    <a:lvl1pPr marL="0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pos="336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BA07"/>
    <a:srgbClr val="FFD2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60" autoAdjust="0"/>
  </p:normalViewPr>
  <p:slideViewPr>
    <p:cSldViewPr>
      <p:cViewPr varScale="1">
        <p:scale>
          <a:sx n="99" d="100"/>
          <a:sy n="99" d="100"/>
        </p:scale>
        <p:origin x="1470" y="90"/>
      </p:cViewPr>
      <p:guideLst>
        <p:guide orient="horz" pos="2382"/>
        <p:guide pos="336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C9D3B6-A594-4368-B1EB-1C005A8C591A}" type="datetimeFigureOut">
              <a:rPr lang="de-DE" smtClean="0"/>
              <a:pPr/>
              <a:t>17.12.2021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768350" y="744538"/>
            <a:ext cx="52609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15951"/>
            <a:ext cx="5438775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711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8711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07A300-F02A-4D50-9C6E-6A645971FC1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7441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07A300-F02A-4D50-9C6E-6A645971FC1B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9025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01649" y="2349388"/>
            <a:ext cx="9085343" cy="1621111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603297" y="4285616"/>
            <a:ext cx="7482047" cy="19327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7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0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87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6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D4F76-CD48-4212-9E6B-DD9477B69DFD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C9D59-F0AC-4548-8CFE-2F0142CDCAA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D4F76-CD48-4212-9E6B-DD9477B69DFD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C9D59-F0AC-4548-8CFE-2F0142CDCAA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5811947" y="404404"/>
            <a:ext cx="1803708" cy="8602742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00824" y="404404"/>
            <a:ext cx="5232980" cy="8602742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D4F76-CD48-4212-9E6B-DD9477B69DFD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C9D59-F0AC-4548-8CFE-2F0142CDCAA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D4F76-CD48-4212-9E6B-DD9477B69DFD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C9D59-F0AC-4548-8CFE-2F0142CDCAA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4329" y="4859831"/>
            <a:ext cx="9085343" cy="1502067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44329" y="3205460"/>
            <a:ext cx="9085343" cy="1654372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775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9550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32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9101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876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652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842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8202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D4F76-CD48-4212-9E6B-DD9477B69DFD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C9D59-F0AC-4548-8CFE-2F0142CDCAA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00827" y="2352888"/>
            <a:ext cx="3518343" cy="6654258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097313" y="2352888"/>
            <a:ext cx="3518343" cy="6654258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D4F76-CD48-4212-9E6B-DD9477B69DFD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C9D59-F0AC-4548-8CFE-2F0142CDCAA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433" y="302865"/>
            <a:ext cx="9619774" cy="1260475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4433" y="1692889"/>
            <a:ext cx="4722671" cy="705516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754" indent="0">
              <a:buNone/>
              <a:defRPr sz="2200" b="1"/>
            </a:lvl2pPr>
            <a:lvl3pPr marL="995507" indent="0">
              <a:buNone/>
              <a:defRPr sz="2000" b="1"/>
            </a:lvl3pPr>
            <a:lvl4pPr marL="1493261" indent="0">
              <a:buNone/>
              <a:defRPr sz="1700" b="1"/>
            </a:lvl4pPr>
            <a:lvl5pPr marL="1991015" indent="0">
              <a:buNone/>
              <a:defRPr sz="1700" b="1"/>
            </a:lvl5pPr>
            <a:lvl6pPr marL="2488768" indent="0">
              <a:buNone/>
              <a:defRPr sz="1700" b="1"/>
            </a:lvl6pPr>
            <a:lvl7pPr marL="2986522" indent="0">
              <a:buNone/>
              <a:defRPr sz="1700" b="1"/>
            </a:lvl7pPr>
            <a:lvl8pPr marL="3484275" indent="0">
              <a:buNone/>
              <a:defRPr sz="1700" b="1"/>
            </a:lvl8pPr>
            <a:lvl9pPr marL="3982029" indent="0">
              <a:buNone/>
              <a:defRPr sz="17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34433" y="2398404"/>
            <a:ext cx="4722671" cy="435739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429682" y="1692889"/>
            <a:ext cx="4724525" cy="705516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754" indent="0">
              <a:buNone/>
              <a:defRPr sz="2200" b="1"/>
            </a:lvl2pPr>
            <a:lvl3pPr marL="995507" indent="0">
              <a:buNone/>
              <a:defRPr sz="2000" b="1"/>
            </a:lvl3pPr>
            <a:lvl4pPr marL="1493261" indent="0">
              <a:buNone/>
              <a:defRPr sz="1700" b="1"/>
            </a:lvl4pPr>
            <a:lvl5pPr marL="1991015" indent="0">
              <a:buNone/>
              <a:defRPr sz="1700" b="1"/>
            </a:lvl5pPr>
            <a:lvl6pPr marL="2488768" indent="0">
              <a:buNone/>
              <a:defRPr sz="1700" b="1"/>
            </a:lvl6pPr>
            <a:lvl7pPr marL="2986522" indent="0">
              <a:buNone/>
              <a:defRPr sz="1700" b="1"/>
            </a:lvl7pPr>
            <a:lvl8pPr marL="3484275" indent="0">
              <a:buNone/>
              <a:defRPr sz="1700" b="1"/>
            </a:lvl8pPr>
            <a:lvl9pPr marL="3982029" indent="0">
              <a:buNone/>
              <a:defRPr sz="17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429682" y="2398404"/>
            <a:ext cx="4724525" cy="435739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D4F76-CD48-4212-9E6B-DD9477B69DFD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C9D59-F0AC-4548-8CFE-2F0142CDCAA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D4F76-CD48-4212-9E6B-DD9477B69DFD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C9D59-F0AC-4548-8CFE-2F0142CDCAA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D4F76-CD48-4212-9E6B-DD9477B69DFD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C9D59-F0AC-4548-8CFE-2F0142CDCAA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434" y="301115"/>
            <a:ext cx="3516489" cy="1281483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78960" y="301115"/>
            <a:ext cx="5975247" cy="6454683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34434" y="1582597"/>
            <a:ext cx="3516489" cy="5173200"/>
          </a:xfrm>
        </p:spPr>
        <p:txBody>
          <a:bodyPr/>
          <a:lstStyle>
            <a:lvl1pPr marL="0" indent="0">
              <a:buNone/>
              <a:defRPr sz="1500"/>
            </a:lvl1pPr>
            <a:lvl2pPr marL="497754" indent="0">
              <a:buNone/>
              <a:defRPr sz="1300"/>
            </a:lvl2pPr>
            <a:lvl3pPr marL="995507" indent="0">
              <a:buNone/>
              <a:defRPr sz="1100"/>
            </a:lvl3pPr>
            <a:lvl4pPr marL="1493261" indent="0">
              <a:buNone/>
              <a:defRPr sz="1000"/>
            </a:lvl4pPr>
            <a:lvl5pPr marL="1991015" indent="0">
              <a:buNone/>
              <a:defRPr sz="1000"/>
            </a:lvl5pPr>
            <a:lvl6pPr marL="2488768" indent="0">
              <a:buNone/>
              <a:defRPr sz="1000"/>
            </a:lvl6pPr>
            <a:lvl7pPr marL="2986522" indent="0">
              <a:buNone/>
              <a:defRPr sz="1000"/>
            </a:lvl7pPr>
            <a:lvl8pPr marL="3484275" indent="0">
              <a:buNone/>
              <a:defRPr sz="1000"/>
            </a:lvl8pPr>
            <a:lvl9pPr marL="3982029" indent="0">
              <a:buNone/>
              <a:defRPr sz="10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D4F76-CD48-4212-9E6B-DD9477B69DFD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C9D59-F0AC-4548-8CFE-2F0142CDCAA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95048" y="5293996"/>
            <a:ext cx="6413183" cy="62498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095048" y="675755"/>
            <a:ext cx="6413183" cy="4537710"/>
          </a:xfrm>
        </p:spPr>
        <p:txBody>
          <a:bodyPr/>
          <a:lstStyle>
            <a:lvl1pPr marL="0" indent="0">
              <a:buNone/>
              <a:defRPr sz="3500"/>
            </a:lvl1pPr>
            <a:lvl2pPr marL="497754" indent="0">
              <a:buNone/>
              <a:defRPr sz="3000"/>
            </a:lvl2pPr>
            <a:lvl3pPr marL="995507" indent="0">
              <a:buNone/>
              <a:defRPr sz="2600"/>
            </a:lvl3pPr>
            <a:lvl4pPr marL="1493261" indent="0">
              <a:buNone/>
              <a:defRPr sz="2200"/>
            </a:lvl4pPr>
            <a:lvl5pPr marL="1991015" indent="0">
              <a:buNone/>
              <a:defRPr sz="2200"/>
            </a:lvl5pPr>
            <a:lvl6pPr marL="2488768" indent="0">
              <a:buNone/>
              <a:defRPr sz="2200"/>
            </a:lvl6pPr>
            <a:lvl7pPr marL="2986522" indent="0">
              <a:buNone/>
              <a:defRPr sz="2200"/>
            </a:lvl7pPr>
            <a:lvl8pPr marL="3484275" indent="0">
              <a:buNone/>
              <a:defRPr sz="2200"/>
            </a:lvl8pPr>
            <a:lvl9pPr marL="3982029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095048" y="5918983"/>
            <a:ext cx="6413183" cy="887583"/>
          </a:xfrm>
        </p:spPr>
        <p:txBody>
          <a:bodyPr/>
          <a:lstStyle>
            <a:lvl1pPr marL="0" indent="0">
              <a:buNone/>
              <a:defRPr sz="1500"/>
            </a:lvl1pPr>
            <a:lvl2pPr marL="497754" indent="0">
              <a:buNone/>
              <a:defRPr sz="1300"/>
            </a:lvl2pPr>
            <a:lvl3pPr marL="995507" indent="0">
              <a:buNone/>
              <a:defRPr sz="1100"/>
            </a:lvl3pPr>
            <a:lvl4pPr marL="1493261" indent="0">
              <a:buNone/>
              <a:defRPr sz="1000"/>
            </a:lvl4pPr>
            <a:lvl5pPr marL="1991015" indent="0">
              <a:buNone/>
              <a:defRPr sz="1000"/>
            </a:lvl5pPr>
            <a:lvl6pPr marL="2488768" indent="0">
              <a:buNone/>
              <a:defRPr sz="1000"/>
            </a:lvl6pPr>
            <a:lvl7pPr marL="2986522" indent="0">
              <a:buNone/>
              <a:defRPr sz="1000"/>
            </a:lvl7pPr>
            <a:lvl8pPr marL="3484275" indent="0">
              <a:buNone/>
              <a:defRPr sz="1000"/>
            </a:lvl8pPr>
            <a:lvl9pPr marL="3982029" indent="0">
              <a:buNone/>
              <a:defRPr sz="10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D4F76-CD48-4212-9E6B-DD9477B69DFD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C9D59-F0AC-4548-8CFE-2F0142CDCAA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34433" y="302865"/>
            <a:ext cx="9619774" cy="1260475"/>
          </a:xfrm>
          <a:prstGeom prst="rect">
            <a:avLst/>
          </a:prstGeom>
        </p:spPr>
        <p:txBody>
          <a:bodyPr vert="horz" lIns="99551" tIns="49775" rIns="99551" bIns="49775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4433" y="1764667"/>
            <a:ext cx="9619774" cy="4991131"/>
          </a:xfrm>
          <a:prstGeom prst="rect">
            <a:avLst/>
          </a:prstGeom>
        </p:spPr>
        <p:txBody>
          <a:bodyPr vert="horz" lIns="99551" tIns="49775" rIns="99551" bIns="49775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534433" y="7009643"/>
            <a:ext cx="2494016" cy="402651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CD4F76-CD48-4212-9E6B-DD9477B69DFD}" type="datetimeFigureOut">
              <a:rPr lang="en-US" smtClean="0"/>
              <a:pPr/>
              <a:t>12/17/2021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651952" y="7009643"/>
            <a:ext cx="3384736" cy="402651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660192" y="7009643"/>
            <a:ext cx="2494016" cy="402651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C9D59-F0AC-4548-8CFE-2F0142CDCAA9}" type="slidenum">
              <a:rPr lang="en-US" smtClean="0"/>
              <a:pPr/>
              <a:t>‹Nr.›</a:t>
            </a:fld>
            <a:endParaRPr lang="en-US"/>
          </a:p>
        </p:txBody>
      </p:sp>
      <p:grpSp>
        <p:nvGrpSpPr>
          <p:cNvPr id="7" name="Gruppieren 6"/>
          <p:cNvGrpSpPr/>
          <p:nvPr userDrawn="1"/>
        </p:nvGrpSpPr>
        <p:grpSpPr>
          <a:xfrm>
            <a:off x="-3330" y="0"/>
            <a:ext cx="10699211" cy="7562851"/>
            <a:chOff x="-3330" y="0"/>
            <a:chExt cx="10699211" cy="7562851"/>
          </a:xfrm>
        </p:grpSpPr>
        <p:sp>
          <p:nvSpPr>
            <p:cNvPr id="8" name="Rechteck 7"/>
            <p:cNvSpPr/>
            <p:nvPr/>
          </p:nvSpPr>
          <p:spPr>
            <a:xfrm>
              <a:off x="-3329" y="123825"/>
              <a:ext cx="3277235" cy="12192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hteck 8"/>
            <p:cNvSpPr/>
            <p:nvPr/>
          </p:nvSpPr>
          <p:spPr>
            <a:xfrm>
              <a:off x="-3329" y="0"/>
              <a:ext cx="10424160" cy="33612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hteck 9"/>
            <p:cNvSpPr/>
            <p:nvPr/>
          </p:nvSpPr>
          <p:spPr>
            <a:xfrm>
              <a:off x="-3329" y="7226723"/>
              <a:ext cx="10424160" cy="33612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hteck 10"/>
            <p:cNvSpPr/>
            <p:nvPr/>
          </p:nvSpPr>
          <p:spPr>
            <a:xfrm rot="5400000">
              <a:off x="-3616691" y="3613362"/>
              <a:ext cx="7562850" cy="33612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hteck 11"/>
            <p:cNvSpPr/>
            <p:nvPr/>
          </p:nvSpPr>
          <p:spPr>
            <a:xfrm rot="5400000">
              <a:off x="6746393" y="3613362"/>
              <a:ext cx="7562850" cy="33612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hteck 12"/>
            <p:cNvSpPr/>
            <p:nvPr/>
          </p:nvSpPr>
          <p:spPr>
            <a:xfrm>
              <a:off x="-3329" y="6890597"/>
              <a:ext cx="1344507" cy="67225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2" descr="G:\ELU\#2 - BILDER -+- ARCHIV_DeWALT\03. LOGOS\01. DeWALT\DEWALT LOGO\DEWALT schwarz-weiss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44781" y="428625"/>
              <a:ext cx="2613538" cy="672253"/>
            </a:xfrm>
            <a:prstGeom prst="rect">
              <a:avLst/>
            </a:prstGeom>
            <a:noFill/>
          </p:spPr>
        </p:pic>
        <p:sp>
          <p:nvSpPr>
            <p:cNvPr id="15" name="Textfeld 14"/>
            <p:cNvSpPr txBox="1"/>
            <p:nvPr/>
          </p:nvSpPr>
          <p:spPr>
            <a:xfrm>
              <a:off x="92852" y="6962479"/>
              <a:ext cx="1428538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700" b="1" dirty="0" err="1">
                  <a:latin typeface="Arial Black" pitchFamily="34" charset="0"/>
                  <a:cs typeface="Arial" pitchFamily="34" charset="0"/>
                </a:rPr>
                <a:t>www</a:t>
              </a:r>
              <a:r>
                <a:rPr lang="de-DE" sz="700" b="1" dirty="0">
                  <a:latin typeface="Arial Black" pitchFamily="34" charset="0"/>
                  <a:cs typeface="Arial" pitchFamily="34" charset="0"/>
                </a:rPr>
                <a:t>.             .</a:t>
              </a:r>
              <a:r>
                <a:rPr lang="de-DE" sz="700" b="1" dirty="0" err="1">
                  <a:latin typeface="Arial Black" pitchFamily="34" charset="0"/>
                  <a:cs typeface="Arial" pitchFamily="34" charset="0"/>
                </a:rPr>
                <a:t>com</a:t>
              </a:r>
              <a:endParaRPr lang="en-US" sz="700" b="1" dirty="0">
                <a:latin typeface="Arial Black" pitchFamily="34" charset="0"/>
                <a:cs typeface="Arial" pitchFamily="34" charset="0"/>
              </a:endParaRPr>
            </a:p>
          </p:txBody>
        </p:sp>
        <p:pic>
          <p:nvPicPr>
            <p:cNvPr id="16" name="Picture 2" descr="G:\ELU\#2 - BILDER -+- ARCHIV_DeWALT\03. LOGOS\01. DeWALT\DEWALT LOGO\DEWALT schwarz-weiss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7986" y="7007901"/>
              <a:ext cx="352933" cy="90782"/>
            </a:xfrm>
            <a:prstGeom prst="rect">
              <a:avLst/>
            </a:prstGeom>
            <a:noFill/>
          </p:spPr>
        </p:pic>
      </p:grpSp>
      <p:pic>
        <p:nvPicPr>
          <p:cNvPr id="17" name="Picture 2" descr="C:\Users\LXM1224\Desktop\Untitled-1.jpg"/>
          <p:cNvPicPr>
            <a:picLocks noChangeAspect="1" noChangeArrowheads="1"/>
          </p:cNvPicPr>
          <p:nvPr userDrawn="1"/>
        </p:nvPicPr>
        <p:blipFill>
          <a:blip r:embed="rId14" cstate="print"/>
          <a:srcRect t="17507" r="5901" b="21219"/>
          <a:stretch>
            <a:fillRect/>
          </a:stretch>
        </p:blipFill>
        <p:spPr bwMode="auto">
          <a:xfrm>
            <a:off x="1339198" y="6890400"/>
            <a:ext cx="2442856" cy="342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95507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3315" indent="-373315" algn="l" defTabSz="995507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8850" indent="-311096" algn="l" defTabSz="995507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4384" indent="-248877" algn="l" defTabSz="995507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42138" indent="-248877" algn="l" defTabSz="995507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39891" indent="-248877" algn="l" defTabSz="995507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7645" indent="-248877" algn="l" defTabSz="99550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399" indent="-248877" algn="l" defTabSz="99550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152" indent="-248877" algn="l" defTabSz="99550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0906" indent="-248877" algn="l" defTabSz="99550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754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507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261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015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8768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6522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275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029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19" y="1558925"/>
            <a:ext cx="4881372" cy="4848902"/>
          </a:xfrm>
          <a:prstGeom prst="rect">
            <a:avLst/>
          </a:prstGeom>
        </p:spPr>
      </p:pic>
      <p:sp>
        <p:nvSpPr>
          <p:cNvPr id="86" name="Textfeld 85"/>
          <p:cNvSpPr txBox="1"/>
          <p:nvPr/>
        </p:nvSpPr>
        <p:spPr>
          <a:xfrm>
            <a:off x="3255387" y="336659"/>
            <a:ext cx="7041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800" dirty="0">
                <a:latin typeface="Arial Black" pitchFamily="34" charset="0"/>
                <a:cs typeface="Arial" pitchFamily="34" charset="0"/>
              </a:rPr>
              <a:t>EXTREME DIAMANTTRENNSCHEIBE</a:t>
            </a:r>
          </a:p>
          <a:p>
            <a:pPr algn="r"/>
            <a:r>
              <a:rPr lang="de-DE" sz="1800" dirty="0">
                <a:latin typeface="Arial Black" pitchFamily="34" charset="0"/>
                <a:cs typeface="Arial" pitchFamily="34" charset="0"/>
              </a:rPr>
              <a:t>DT40252-QZ</a:t>
            </a:r>
          </a:p>
        </p:txBody>
      </p:sp>
      <p:sp>
        <p:nvSpPr>
          <p:cNvPr id="43" name="Textfeld 42"/>
          <p:cNvSpPr txBox="1"/>
          <p:nvPr/>
        </p:nvSpPr>
        <p:spPr>
          <a:xfrm>
            <a:off x="391319" y="1343025"/>
            <a:ext cx="2133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u="sng" dirty="0">
                <a:latin typeface="Arial" pitchFamily="34" charset="0"/>
                <a:cs typeface="Arial" pitchFamily="34" charset="0"/>
              </a:rPr>
              <a:t>Produktvorteile</a:t>
            </a:r>
          </a:p>
        </p:txBody>
      </p: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3805625"/>
              </p:ext>
            </p:extLst>
          </p:nvPr>
        </p:nvGraphicFramePr>
        <p:xfrm>
          <a:off x="4737719" y="6219825"/>
          <a:ext cx="5026200" cy="819150"/>
        </p:xfrm>
        <a:graphic>
          <a:graphicData uri="http://schemas.openxmlformats.org/drawingml/2006/table">
            <a:tbl>
              <a:tblPr/>
              <a:tblGrid>
                <a:gridCol w="101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2425">
                <a:tc>
                  <a:txBody>
                    <a:bodyPr/>
                    <a:lstStyle/>
                    <a:p>
                      <a:pPr algn="l" rtl="0" fontAlgn="ctr"/>
                      <a:r>
                        <a:rPr lang="de-DE" sz="105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Artikel-Nr.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DE" sz="105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Anwendung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DE" sz="105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EAN-Code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ctr"/>
                      <a:r>
                        <a:rPr lang="de-DE" sz="10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DT40252-QZ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DE" sz="10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125x1,3mm</a:t>
                      </a:r>
                      <a:r>
                        <a:rPr lang="de-DE" sz="1000" b="0" i="0" u="none" strike="noStrike" baseline="0" dirty="0">
                          <a:solidFill>
                            <a:schemeClr val="tx1"/>
                          </a:solidFill>
                          <a:latin typeface="Arial"/>
                        </a:rPr>
                        <a:t> / </a:t>
                      </a:r>
                      <a:r>
                        <a:rPr lang="de-DE" sz="10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Für Stahl, Edelstahl, Gusseisen,</a:t>
                      </a:r>
                      <a:r>
                        <a:rPr lang="de-DE" sz="1000" b="0" i="0" u="none" strike="noStrike" baseline="0" dirty="0">
                          <a:solidFill>
                            <a:schemeClr val="tx1"/>
                          </a:solidFill>
                          <a:latin typeface="Arial"/>
                        </a:rPr>
                        <a:t> </a:t>
                      </a:r>
                      <a:r>
                        <a:rPr lang="de-DE" sz="10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Armierungs-eisen, Blech, Aluminium und Nitchteisenmetalle  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DE" sz="10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5035048545300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80" name="Straight Connector 79"/>
          <p:cNvCxnSpPr/>
          <p:nvPr/>
        </p:nvCxnSpPr>
        <p:spPr>
          <a:xfrm>
            <a:off x="3474078" y="2290397"/>
            <a:ext cx="655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5962077" y="1902041"/>
            <a:ext cx="40386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/>
              <a:t>Bahnbrechende Diamanttechnologie </a:t>
            </a:r>
          </a:p>
          <a:p>
            <a:r>
              <a:rPr lang="de-DE" sz="1100" dirty="0"/>
              <a:t>für extreme Dauerhaftigkeit und maximale Arbeitsleistung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962077" y="3121241"/>
            <a:ext cx="414745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/>
              <a:t>Langlebigkeit</a:t>
            </a:r>
          </a:p>
          <a:p>
            <a:r>
              <a:rPr lang="de-DE" sz="1100" dirty="0"/>
              <a:t>Das Blatt kann 1000 oder mehr Schnitte ohne Scheibenwechsel durchführen. Hält 30x so lange wie dünn gebundene Trennscheiben.*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65919" y="6503571"/>
            <a:ext cx="3429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/>
              <a:t>* Durchschnittliche Leistung gegenüber einer 115x1mm Trennscheibe mit gebundenem Aluminiumoxid-Schleifmittel in 25mm Rohr aus Kohlenstoffstahl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962078" y="4340441"/>
            <a:ext cx="41920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/>
              <a:t>Durchmesserhalt</a:t>
            </a:r>
          </a:p>
          <a:p>
            <a:r>
              <a:rPr lang="de-DE" sz="1100" dirty="0"/>
              <a:t>Das Blatt ist diamantbesetzt, es wird also nicht kleiner. Für bessere Kontrolle, Reichweite und Präzision bleibt die Schnitttiefe während der gesamten Lebensdauer unverändert.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962077" y="3730841"/>
            <a:ext cx="425904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/>
              <a:t>Sicherheit</a:t>
            </a:r>
          </a:p>
          <a:p>
            <a:r>
              <a:rPr lang="de-DE" sz="1100" dirty="0"/>
              <a:t>Hat einen stärkeren Träger aus massivem Stahl, um eine Bruchgefahr weitestgehend auszuschließen.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962076" y="2351800"/>
            <a:ext cx="42590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/>
              <a:t>Weniger Staubreste</a:t>
            </a:r>
          </a:p>
          <a:p>
            <a:r>
              <a:rPr lang="de-DE" sz="1100" dirty="0"/>
              <a:t>Die EXTREME Diamanttrennscheibe arbheitet geruchs- und staubärmer, da sich die Scheibe nicht abnutzt wie gebundene Schleifmittel. Nur das geschnittene Material entwickelt sichtbare Funken.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962078" y="5102441"/>
            <a:ext cx="425904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/>
              <a:t>Zahlreiche Metalle </a:t>
            </a:r>
          </a:p>
          <a:p>
            <a:r>
              <a:rPr lang="de-DE" sz="1100" dirty="0"/>
              <a:t>Funktioniert in einer Vielzahl von Materialien wie etwa Stahl, Edelstahl, Gusseisen, Armierungseisen, Blech, Aluminium und Nichteisenmetalle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3942778" y="3083141"/>
            <a:ext cx="608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3929378" y="3667430"/>
            <a:ext cx="608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3942778" y="4277119"/>
            <a:ext cx="608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3942778" y="5051641"/>
            <a:ext cx="608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3333178" y="5648541"/>
            <a:ext cx="6696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Grafik 30">
            <a:extLst>
              <a:ext uri="{FF2B5EF4-FFF2-40B4-BE49-F238E27FC236}">
                <a16:creationId xmlns:a16="http://schemas.microsoft.com/office/drawing/2014/main" id="{CF22B6DF-507E-4DDA-9F50-CEA3E80DB0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959" y="6885920"/>
            <a:ext cx="2804160" cy="36260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167</Words>
  <Application>Microsoft Office PowerPoint</Application>
  <PresentationFormat>Benutzerdefiniert</PresentationFormat>
  <Paragraphs>23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Arial Black</vt:lpstr>
      <vt:lpstr>Calibri</vt:lpstr>
      <vt:lpstr>Larissa-Design</vt:lpstr>
      <vt:lpstr>PowerPoint-Präsentation</vt:lpstr>
    </vt:vector>
  </TitlesOfParts>
  <Company>Stanley Black &amp; Decker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jxv0117</dc:creator>
  <cp:lastModifiedBy>Lentchat, Celine</cp:lastModifiedBy>
  <cp:revision>516</cp:revision>
  <dcterms:created xsi:type="dcterms:W3CDTF">2014-06-03T11:54:52Z</dcterms:created>
  <dcterms:modified xsi:type="dcterms:W3CDTF">2021-12-17T11:19:20Z</dcterms:modified>
</cp:coreProperties>
</file>